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برای ویرایش نسخه اصلی سبک زیرنویس کلیک کنید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تصویر پانوراما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a-IR" dirty="0"/>
              <a:t>برای افزودن تصویر نماد را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نقل قول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ستو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ستون 3 تصویر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a-IR" dirty="0"/>
              <a:t>برای افزودن تصویر نماد را کلیک کنید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a-IR" dirty="0"/>
              <a:t>برای افزودن تصویر نماد را کلیک کنید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a-IR" dirty="0"/>
              <a:t>برای افزودن تصویر نماد را کلیک کنید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 dirty="0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a-IR" dirty="0"/>
              <a:t>برای افزودن تصویر نماد را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dirty="0"/>
              <a:t>برای ویرایش سبک‌های متن اصلی، کلیک کنید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برای ویرایش سبک‌های متن اصلی، کلیک کنید</a:t>
            </a:r>
          </a:p>
          <a:p>
            <a:pPr lvl="1"/>
            <a:r>
              <a:rPr lang="fa-IR" dirty="0"/>
              <a:t>سطح دوم</a:t>
            </a:r>
          </a:p>
          <a:p>
            <a:pPr lvl="2"/>
            <a:r>
              <a:rPr lang="fa-IR" dirty="0"/>
              <a:t>سطح سوم</a:t>
            </a:r>
          </a:p>
          <a:p>
            <a:pPr lvl="3"/>
            <a:r>
              <a:rPr lang="fa-IR" dirty="0"/>
              <a:t>سطح چهارم</a:t>
            </a:r>
          </a:p>
          <a:p>
            <a:pPr lvl="4"/>
            <a:r>
              <a:rPr lang="fa-IR" dirty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A2A0FE-D38A-DEB3-5D00-021E1839F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45719"/>
          </a:xfrm>
        </p:spPr>
        <p:txBody>
          <a:bodyPr/>
          <a:lstStyle/>
          <a:p>
            <a:endParaRPr lang="fa-IR"/>
          </a:p>
        </p:txBody>
      </p:sp>
      <p:sp>
        <p:nvSpPr>
          <p:cNvPr id="3" name="زیر نویس 2">
            <a:extLst>
              <a:ext uri="{FF2B5EF4-FFF2-40B4-BE49-F238E27FC236}">
                <a16:creationId xmlns:a16="http://schemas.microsoft.com/office/drawing/2014/main" id="{CE16DF3A-E717-BA9D-D17B-9D6146F88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122363"/>
            <a:ext cx="8791575" cy="4135437"/>
          </a:xfrm>
        </p:spPr>
        <p:txBody>
          <a:bodyPr/>
          <a:lstStyle/>
          <a:p>
            <a:endParaRPr lang="fa-IR"/>
          </a:p>
        </p:txBody>
      </p:sp>
      <p:pic>
        <p:nvPicPr>
          <p:cNvPr id="7" name="تصویر 7">
            <a:extLst>
              <a:ext uri="{FF2B5EF4-FFF2-40B4-BE49-F238E27FC236}">
                <a16:creationId xmlns:a16="http://schemas.microsoft.com/office/drawing/2014/main" id="{5C5FDBE9-B590-DF61-A42F-05A2D3D2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0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1D8713-E807-F7FC-79A6-051830F7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858676B9-E802-4334-0F7A-9950DCA69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68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EB3D83-F5BE-DBC1-91C0-5DAE0838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0FF65618-91BB-5D1A-8523-B61615601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790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4B3CD9-8571-FEF3-1792-63520F32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AC9594B8-B5C9-2235-A51C-A0C45A31C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398"/>
            <a:ext cx="12263212" cy="6867398"/>
          </a:xfrm>
        </p:spPr>
      </p:pic>
    </p:spTree>
    <p:extLst>
      <p:ext uri="{BB962C8B-B14F-4D97-AF65-F5344CB8AC3E}">
        <p14:creationId xmlns:p14="http://schemas.microsoft.com/office/powerpoint/2010/main" val="192993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DA72F-6473-002F-8E90-AA0FFE84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EF30AD5C-B185-B994-77CC-1ECD8257A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18518"/>
            <a:ext cx="9905999" cy="517268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ارائه  دهنده</a:t>
            </a:r>
            <a:r>
              <a:rPr lang="en-US" sz="3200" b="1" dirty="0">
                <a:solidFill>
                  <a:schemeClr val="bg1"/>
                </a:solidFill>
              </a:rPr>
              <a:t>    :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فاطمه زهرا پاینده پارسا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پایه</a:t>
            </a:r>
            <a:r>
              <a:rPr lang="en-US" sz="3200" b="1" dirty="0">
                <a:solidFill>
                  <a:schemeClr val="bg1"/>
                </a:solidFill>
              </a:rPr>
              <a:t>  :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هفتم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درس</a:t>
            </a:r>
            <a:r>
              <a:rPr lang="en-US" sz="3200" b="1" dirty="0"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هفتم (برترین بانو(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کتاب</a:t>
            </a:r>
            <a:r>
              <a:rPr lang="en-US" sz="3200" b="1" dirty="0"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پیام های آسمانی</a:t>
            </a:r>
            <a:endParaRPr lang="fa-I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2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1E7B27-3F68-0568-7F27-2FBC4175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29FB40BB-F003-94C6-1832-435091B8E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275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BC9B95-B29B-9DD2-5179-4CE759C2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7BB03E75-57F3-6704-29D1-FE6971A3F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0794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144F87-D896-F055-C814-A65156CC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D0A9E415-6AEA-79A6-1467-15CF48285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718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AF9013-1C1F-5DC8-105E-435914E8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E2E50FB3-2EED-4EB4-6A89-6B72B3EF2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90256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6BBBB2-8F96-1EA9-3830-9F80AA8A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526FF2FF-06AD-BC8B-C549-647EC8878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111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87E97E-273C-FA0F-450B-95CC3B87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B64C6893-4829-4EE7-0DAB-35519222F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56151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35A691-3688-B6ED-580B-B91A4362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9004F48B-20EF-58BA-CE85-2477AAE32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80480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مدا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صفحه گسترده</PresentationFormat>
  <Slides>12</Slides>
  <Notes>0</Notes>
  <HiddenSlides>0</HiddenSlide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12</vt:i4>
      </vt:variant>
    </vt:vector>
  </HeadingPairs>
  <TitlesOfParts>
    <vt:vector size="13" baseType="lpstr">
      <vt:lpstr>مدار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کاربر ناشناخته</dc:creator>
  <cp:lastModifiedBy>989376589390</cp:lastModifiedBy>
  <cp:revision>4</cp:revision>
  <dcterms:created xsi:type="dcterms:W3CDTF">2022-12-08T11:07:35Z</dcterms:created>
  <dcterms:modified xsi:type="dcterms:W3CDTF">2022-12-08T23:38:12Z</dcterms:modified>
</cp:coreProperties>
</file>